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79" r:id="rId2"/>
    <p:sldId id="304" r:id="rId3"/>
    <p:sldId id="31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90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97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J’écris en lettres un nombre.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Lis les étiquettes et fabrique des nombres.</a:t>
            </a:r>
          </a:p>
        </p:txBody>
      </p:sp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9D1B7334-C065-C168-A261-9FA8AEB78CDD}"/>
              </a:ext>
            </a:extLst>
          </p:cNvPr>
          <p:cNvSpPr/>
          <p:nvPr/>
        </p:nvSpPr>
        <p:spPr>
          <a:xfrm>
            <a:off x="188445" y="1367273"/>
            <a:ext cx="144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10" name="Bulle narrative : rectangle à coins arrondis 9">
            <a:extLst>
              <a:ext uri="{FF2B5EF4-FFF2-40B4-BE49-F238E27FC236}">
                <a16:creationId xmlns:a16="http://schemas.microsoft.com/office/drawing/2014/main" id="{2AF0AC38-1FD3-2F7D-6889-00CCA20BD76D}"/>
              </a:ext>
            </a:extLst>
          </p:cNvPr>
          <p:cNvSpPr/>
          <p:nvPr/>
        </p:nvSpPr>
        <p:spPr>
          <a:xfrm>
            <a:off x="1903440" y="1366370"/>
            <a:ext cx="144000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huit</a:t>
            </a:r>
          </a:p>
        </p:txBody>
      </p:sp>
      <p:sp>
        <p:nvSpPr>
          <p:cNvPr id="11" name="Bulle narrative : rectangle à coins arrondis 10">
            <a:extLst>
              <a:ext uri="{FF2B5EF4-FFF2-40B4-BE49-F238E27FC236}">
                <a16:creationId xmlns:a16="http://schemas.microsoft.com/office/drawing/2014/main" id="{4EE1D6D7-5111-C295-C2D4-D6C5DA3E07DE}"/>
              </a:ext>
            </a:extLst>
          </p:cNvPr>
          <p:cNvSpPr/>
          <p:nvPr/>
        </p:nvSpPr>
        <p:spPr>
          <a:xfrm>
            <a:off x="7001919" y="1366370"/>
            <a:ext cx="1651013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16" name="Bulle narrative : rectangle à coins arrondis 15">
            <a:extLst>
              <a:ext uri="{FF2B5EF4-FFF2-40B4-BE49-F238E27FC236}">
                <a16:creationId xmlns:a16="http://schemas.microsoft.com/office/drawing/2014/main" id="{6759B676-AAB3-BD49-7A0C-8226B027F45A}"/>
              </a:ext>
            </a:extLst>
          </p:cNvPr>
          <p:cNvSpPr/>
          <p:nvPr/>
        </p:nvSpPr>
        <p:spPr>
          <a:xfrm>
            <a:off x="3618435" y="1366370"/>
            <a:ext cx="1440000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vingt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1FB12BBD-04CA-BF25-129E-895BEE6C96C6}"/>
              </a:ext>
            </a:extLst>
          </p:cNvPr>
          <p:cNvSpPr/>
          <p:nvPr/>
        </p:nvSpPr>
        <p:spPr>
          <a:xfrm>
            <a:off x="5333430" y="1366370"/>
            <a:ext cx="1440000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un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6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E320BF-0E90-A31A-DD68-302271E034C8}"/>
              </a:ext>
            </a:extLst>
          </p:cNvPr>
          <p:cNvSpPr txBox="1"/>
          <p:nvPr/>
        </p:nvSpPr>
        <p:spPr>
          <a:xfrm>
            <a:off x="264181" y="2327540"/>
            <a:ext cx="1010436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81</a:t>
            </a:r>
          </a:p>
        </p:txBody>
      </p:sp>
      <p:sp>
        <p:nvSpPr>
          <p:cNvPr id="5" name="Bulle narrative : rectangle à coins arrondis 4">
            <a:extLst>
              <a:ext uri="{FF2B5EF4-FFF2-40B4-BE49-F238E27FC236}">
                <a16:creationId xmlns:a16="http://schemas.microsoft.com/office/drawing/2014/main" id="{4C9FC71E-3824-F469-820E-55BB57A9B87D}"/>
              </a:ext>
            </a:extLst>
          </p:cNvPr>
          <p:cNvSpPr/>
          <p:nvPr/>
        </p:nvSpPr>
        <p:spPr>
          <a:xfrm>
            <a:off x="1304305" y="2385744"/>
            <a:ext cx="1624110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36C28D9D-E1A1-8422-1235-47D7A0E66A7E}"/>
              </a:ext>
            </a:extLst>
          </p:cNvPr>
          <p:cNvSpPr/>
          <p:nvPr/>
        </p:nvSpPr>
        <p:spPr>
          <a:xfrm>
            <a:off x="3448224" y="2401180"/>
            <a:ext cx="144000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vingt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F73959-3490-8BEB-41A5-BE066D1E04B5}"/>
              </a:ext>
            </a:extLst>
          </p:cNvPr>
          <p:cNvSpPr/>
          <p:nvPr/>
        </p:nvSpPr>
        <p:spPr>
          <a:xfrm>
            <a:off x="2953964" y="2730334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2E89C62-A91C-5882-97D1-C508BC37F023}"/>
              </a:ext>
            </a:extLst>
          </p:cNvPr>
          <p:cNvSpPr txBox="1"/>
          <p:nvPr/>
        </p:nvSpPr>
        <p:spPr>
          <a:xfrm>
            <a:off x="293869" y="3429000"/>
            <a:ext cx="1010436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88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3F8BF81-9EFE-897E-7572-F5BBB7BD5B2E}"/>
              </a:ext>
            </a:extLst>
          </p:cNvPr>
          <p:cNvSpPr txBox="1"/>
          <p:nvPr/>
        </p:nvSpPr>
        <p:spPr>
          <a:xfrm>
            <a:off x="293869" y="4530460"/>
            <a:ext cx="1010436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90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CB43A0AA-1093-EC76-D979-2AFC0A834E39}"/>
              </a:ext>
            </a:extLst>
          </p:cNvPr>
          <p:cNvSpPr/>
          <p:nvPr/>
        </p:nvSpPr>
        <p:spPr>
          <a:xfrm>
            <a:off x="1379162" y="3556472"/>
            <a:ext cx="1586858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17" name="Bulle narrative : rectangle à coins arrondis 16">
            <a:extLst>
              <a:ext uri="{FF2B5EF4-FFF2-40B4-BE49-F238E27FC236}">
                <a16:creationId xmlns:a16="http://schemas.microsoft.com/office/drawing/2014/main" id="{841D6890-1327-5AE9-C0B8-47D356204164}"/>
              </a:ext>
            </a:extLst>
          </p:cNvPr>
          <p:cNvSpPr/>
          <p:nvPr/>
        </p:nvSpPr>
        <p:spPr>
          <a:xfrm>
            <a:off x="3485829" y="3571908"/>
            <a:ext cx="144000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vingt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C1A253E-B28D-AA12-1046-88269F404CF3}"/>
              </a:ext>
            </a:extLst>
          </p:cNvPr>
          <p:cNvSpPr/>
          <p:nvPr/>
        </p:nvSpPr>
        <p:spPr>
          <a:xfrm>
            <a:off x="2985855" y="3909517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Bulle narrative : rectangle à coins arrondis 22">
            <a:extLst>
              <a:ext uri="{FF2B5EF4-FFF2-40B4-BE49-F238E27FC236}">
                <a16:creationId xmlns:a16="http://schemas.microsoft.com/office/drawing/2014/main" id="{4450B771-039D-A7B6-89B3-CF869AEF60A2}"/>
              </a:ext>
            </a:extLst>
          </p:cNvPr>
          <p:cNvSpPr/>
          <p:nvPr/>
        </p:nvSpPr>
        <p:spPr>
          <a:xfrm>
            <a:off x="1406872" y="4597157"/>
            <a:ext cx="1586858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24" name="Bulle narrative : rectangle à coins arrondis 23">
            <a:extLst>
              <a:ext uri="{FF2B5EF4-FFF2-40B4-BE49-F238E27FC236}">
                <a16:creationId xmlns:a16="http://schemas.microsoft.com/office/drawing/2014/main" id="{ED9068A1-8221-EA01-002E-4C33891159C7}"/>
              </a:ext>
            </a:extLst>
          </p:cNvPr>
          <p:cNvSpPr/>
          <p:nvPr/>
        </p:nvSpPr>
        <p:spPr>
          <a:xfrm>
            <a:off x="3513539" y="4612593"/>
            <a:ext cx="144000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vingt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5DC62B9-BDB3-4BDE-DA78-D949DDD32723}"/>
              </a:ext>
            </a:extLst>
          </p:cNvPr>
          <p:cNvSpPr/>
          <p:nvPr/>
        </p:nvSpPr>
        <p:spPr>
          <a:xfrm>
            <a:off x="2991196" y="4944327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Bulle narrative : rectangle à coins arrondis 29">
            <a:extLst>
              <a:ext uri="{FF2B5EF4-FFF2-40B4-BE49-F238E27FC236}">
                <a16:creationId xmlns:a16="http://schemas.microsoft.com/office/drawing/2014/main" id="{77893407-6980-5BF2-E905-7D57077DEE70}"/>
              </a:ext>
            </a:extLst>
          </p:cNvPr>
          <p:cNvSpPr/>
          <p:nvPr/>
        </p:nvSpPr>
        <p:spPr>
          <a:xfrm>
            <a:off x="5517857" y="2401180"/>
            <a:ext cx="144000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un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370F357-CCA3-BA04-68E6-6634DBDFEEBA}"/>
              </a:ext>
            </a:extLst>
          </p:cNvPr>
          <p:cNvSpPr/>
          <p:nvPr/>
        </p:nvSpPr>
        <p:spPr>
          <a:xfrm>
            <a:off x="4973450" y="2730613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Bulle narrative : rectangle à coins arrondis 31">
            <a:extLst>
              <a:ext uri="{FF2B5EF4-FFF2-40B4-BE49-F238E27FC236}">
                <a16:creationId xmlns:a16="http://schemas.microsoft.com/office/drawing/2014/main" id="{B2F65C81-FE0A-A565-27C8-6B9208F727CB}"/>
              </a:ext>
            </a:extLst>
          </p:cNvPr>
          <p:cNvSpPr/>
          <p:nvPr/>
        </p:nvSpPr>
        <p:spPr>
          <a:xfrm>
            <a:off x="5544788" y="4612593"/>
            <a:ext cx="144000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9780F57-D7DA-6A97-CC6F-78EC9CA4CDBD}"/>
              </a:ext>
            </a:extLst>
          </p:cNvPr>
          <p:cNvSpPr/>
          <p:nvPr/>
        </p:nvSpPr>
        <p:spPr>
          <a:xfrm>
            <a:off x="5028777" y="4947179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0ED45A09-F8E9-2F93-5E41-759AAEA1B10D}"/>
              </a:ext>
            </a:extLst>
          </p:cNvPr>
          <p:cNvSpPr txBox="1"/>
          <p:nvPr/>
        </p:nvSpPr>
        <p:spPr>
          <a:xfrm>
            <a:off x="293869" y="5631920"/>
            <a:ext cx="1010436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98</a:t>
            </a:r>
            <a:endParaRPr lang="fr-FR" sz="5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Bulle narrative : rectangle à coins arrondis 34">
            <a:extLst>
              <a:ext uri="{FF2B5EF4-FFF2-40B4-BE49-F238E27FC236}">
                <a16:creationId xmlns:a16="http://schemas.microsoft.com/office/drawing/2014/main" id="{B65A51FE-1D41-8DD8-9536-FA5A06941421}"/>
              </a:ext>
            </a:extLst>
          </p:cNvPr>
          <p:cNvSpPr/>
          <p:nvPr/>
        </p:nvSpPr>
        <p:spPr>
          <a:xfrm>
            <a:off x="1406872" y="5714100"/>
            <a:ext cx="1586858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36" name="Bulle narrative : rectangle à coins arrondis 35">
            <a:extLst>
              <a:ext uri="{FF2B5EF4-FFF2-40B4-BE49-F238E27FC236}">
                <a16:creationId xmlns:a16="http://schemas.microsoft.com/office/drawing/2014/main" id="{7936FEA1-1612-1AB1-294F-5C9E94CCD15F}"/>
              </a:ext>
            </a:extLst>
          </p:cNvPr>
          <p:cNvSpPr/>
          <p:nvPr/>
        </p:nvSpPr>
        <p:spPr>
          <a:xfrm>
            <a:off x="3513539" y="5729536"/>
            <a:ext cx="144000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vingt</a:t>
            </a:r>
          </a:p>
        </p:txBody>
      </p:sp>
      <p:sp>
        <p:nvSpPr>
          <p:cNvPr id="37" name="Bulle narrative : rectangle à coins arrondis 36">
            <a:extLst>
              <a:ext uri="{FF2B5EF4-FFF2-40B4-BE49-F238E27FC236}">
                <a16:creationId xmlns:a16="http://schemas.microsoft.com/office/drawing/2014/main" id="{EE9C2215-CBD2-B506-3FE1-0A7FC4118389}"/>
              </a:ext>
            </a:extLst>
          </p:cNvPr>
          <p:cNvSpPr/>
          <p:nvPr/>
        </p:nvSpPr>
        <p:spPr>
          <a:xfrm>
            <a:off x="5544787" y="5729536"/>
            <a:ext cx="144000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FAD0D56-DF3B-55D4-F163-D40786D2F7DF}"/>
              </a:ext>
            </a:extLst>
          </p:cNvPr>
          <p:cNvSpPr/>
          <p:nvPr/>
        </p:nvSpPr>
        <p:spPr>
          <a:xfrm>
            <a:off x="3026649" y="6058593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FF1F51-928F-4062-B8F4-8C10B0924410}"/>
              </a:ext>
            </a:extLst>
          </p:cNvPr>
          <p:cNvSpPr/>
          <p:nvPr/>
        </p:nvSpPr>
        <p:spPr>
          <a:xfrm>
            <a:off x="5058435" y="6058593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Bulle narrative : rectangle à coins arrondis 39">
            <a:extLst>
              <a:ext uri="{FF2B5EF4-FFF2-40B4-BE49-F238E27FC236}">
                <a16:creationId xmlns:a16="http://schemas.microsoft.com/office/drawing/2014/main" id="{8D126193-3E55-79FF-E277-5055EA1563B2}"/>
              </a:ext>
            </a:extLst>
          </p:cNvPr>
          <p:cNvSpPr/>
          <p:nvPr/>
        </p:nvSpPr>
        <p:spPr>
          <a:xfrm>
            <a:off x="5534723" y="3571908"/>
            <a:ext cx="144000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huit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A5A9B52-E649-4D77-1208-BD2DEA8852A4}"/>
              </a:ext>
            </a:extLst>
          </p:cNvPr>
          <p:cNvSpPr/>
          <p:nvPr/>
        </p:nvSpPr>
        <p:spPr>
          <a:xfrm>
            <a:off x="5000686" y="3901888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280E8B7E-8408-68F2-48D4-9CAA85AEB7E3}"/>
              </a:ext>
            </a:extLst>
          </p:cNvPr>
          <p:cNvSpPr/>
          <p:nvPr/>
        </p:nvSpPr>
        <p:spPr>
          <a:xfrm>
            <a:off x="188445" y="1367273"/>
            <a:ext cx="144000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9817170F-A3A4-CF33-C149-CA7345560222}"/>
              </a:ext>
            </a:extLst>
          </p:cNvPr>
          <p:cNvSpPr/>
          <p:nvPr/>
        </p:nvSpPr>
        <p:spPr>
          <a:xfrm>
            <a:off x="1903440" y="1366370"/>
            <a:ext cx="144000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huit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F58C8209-E091-603F-9F48-D2908FE152BC}"/>
              </a:ext>
            </a:extLst>
          </p:cNvPr>
          <p:cNvSpPr/>
          <p:nvPr/>
        </p:nvSpPr>
        <p:spPr>
          <a:xfrm>
            <a:off x="7001919" y="1366370"/>
            <a:ext cx="1600213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19" name="Bulle narrative : rectangle à coins arrondis 18">
            <a:extLst>
              <a:ext uri="{FF2B5EF4-FFF2-40B4-BE49-F238E27FC236}">
                <a16:creationId xmlns:a16="http://schemas.microsoft.com/office/drawing/2014/main" id="{B54C3321-BEE6-A33A-8402-AF20924E6489}"/>
              </a:ext>
            </a:extLst>
          </p:cNvPr>
          <p:cNvSpPr/>
          <p:nvPr/>
        </p:nvSpPr>
        <p:spPr>
          <a:xfrm>
            <a:off x="3618435" y="1366370"/>
            <a:ext cx="1440000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vingt</a:t>
            </a:r>
          </a:p>
        </p:txBody>
      </p:sp>
      <p:sp>
        <p:nvSpPr>
          <p:cNvPr id="20" name="Bulle narrative : rectangle à coins arrondis 19">
            <a:extLst>
              <a:ext uri="{FF2B5EF4-FFF2-40B4-BE49-F238E27FC236}">
                <a16:creationId xmlns:a16="http://schemas.microsoft.com/office/drawing/2014/main" id="{FA75FB83-00FB-ED01-2685-F232B389C367}"/>
              </a:ext>
            </a:extLst>
          </p:cNvPr>
          <p:cNvSpPr/>
          <p:nvPr/>
        </p:nvSpPr>
        <p:spPr>
          <a:xfrm>
            <a:off x="5333430" y="1366370"/>
            <a:ext cx="1440000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un</a:t>
            </a:r>
          </a:p>
        </p:txBody>
      </p:sp>
      <p:sp>
        <p:nvSpPr>
          <p:cNvPr id="26" name="Bulle narrative : rectangle à coins arrondis 25">
            <a:extLst>
              <a:ext uri="{FF2B5EF4-FFF2-40B4-BE49-F238E27FC236}">
                <a16:creationId xmlns:a16="http://schemas.microsoft.com/office/drawing/2014/main" id="{EC1C42BE-626C-FE50-21F0-3A7D66019EBC}"/>
              </a:ext>
            </a:extLst>
          </p:cNvPr>
          <p:cNvSpPr/>
          <p:nvPr/>
        </p:nvSpPr>
        <p:spPr>
          <a:xfrm>
            <a:off x="7576035" y="5729536"/>
            <a:ext cx="1440000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huit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43B91AA-FB62-E60E-5268-D9D26E183E21}"/>
              </a:ext>
            </a:extLst>
          </p:cNvPr>
          <p:cNvSpPr/>
          <p:nvPr/>
        </p:nvSpPr>
        <p:spPr>
          <a:xfrm>
            <a:off x="7041998" y="6059516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635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6" grpId="0" animBg="1"/>
      <p:bldP spid="8" grpId="0" animBg="1"/>
      <p:bldP spid="18" grpId="0" animBg="1"/>
      <p:bldP spid="13" grpId="0" animBg="1"/>
      <p:bldP spid="17" grpId="0" animBg="1"/>
      <p:bldP spid="22" grpId="0" animBg="1"/>
      <p:bldP spid="23" grpId="0" animBg="1"/>
      <p:bldP spid="24" grpId="0" animBg="1"/>
      <p:bldP spid="25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26" grpId="0" animBg="1"/>
      <p:bldP spid="2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720</TotalTime>
  <Words>42</Words>
  <Application>Microsoft Office PowerPoint</Application>
  <PresentationFormat>Affichage à l'écran (4:3)</PresentationFormat>
  <Paragraphs>30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Lis les étiquettes et fabrique des nombres.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54</cp:revision>
  <dcterms:created xsi:type="dcterms:W3CDTF">2023-02-07T14:55:57Z</dcterms:created>
  <dcterms:modified xsi:type="dcterms:W3CDTF">2025-09-03T09:39:43Z</dcterms:modified>
</cp:coreProperties>
</file>